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BC88-C93E-4CB1-B7CC-6EA865397447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1281-B655-49BD-88F8-145DF7CAC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30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BC88-C93E-4CB1-B7CC-6EA865397447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1281-B655-49BD-88F8-145DF7CAC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7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BC88-C93E-4CB1-B7CC-6EA865397447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1281-B655-49BD-88F8-145DF7CAC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69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BC88-C93E-4CB1-B7CC-6EA865397447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1281-B655-49BD-88F8-145DF7CAC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44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BC88-C93E-4CB1-B7CC-6EA865397447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1281-B655-49BD-88F8-145DF7CAC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10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BC88-C93E-4CB1-B7CC-6EA865397447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1281-B655-49BD-88F8-145DF7CAC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46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BC88-C93E-4CB1-B7CC-6EA865397447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1281-B655-49BD-88F8-145DF7CAC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04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BC88-C93E-4CB1-B7CC-6EA865397447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1281-B655-49BD-88F8-145DF7CAC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151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BC88-C93E-4CB1-B7CC-6EA865397447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1281-B655-49BD-88F8-145DF7CAC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89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BC88-C93E-4CB1-B7CC-6EA865397447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1281-B655-49BD-88F8-145DF7CAC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92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BC88-C93E-4CB1-B7CC-6EA865397447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1281-B655-49BD-88F8-145DF7CAC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8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49000">
              <a:schemeClr val="accent1">
                <a:lumMod val="45000"/>
                <a:lumOff val="55000"/>
              </a:schemeClr>
            </a:gs>
            <a:gs pos="83000">
              <a:srgbClr val="00B05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ABC88-C93E-4CB1-B7CC-6EA865397447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31281-B655-49BD-88F8-145DF7CAC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466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419100" y="1340302"/>
            <a:ext cx="9144000" cy="4060371"/>
          </a:xfr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>
            <a:normAutofit lnSpcReduction="10000"/>
          </a:bodyPr>
          <a:lstStyle/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 Name: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to: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Venue: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66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 Analysis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Delta is the third best performing company is the US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according to the 2017-2018 market reports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challenge comes from competitors e.g. American Airlines the top performing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keep up with the market segment is still a challenge because of the high service costs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has seen several strategies or recommendation to help go over the challenge.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442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 one: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Delta Airlines needs to consider a transformation that will get it into an ultra-low-cost carrier.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better management, for instance a CEO who is conversant with the ULCC business model having worked for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Allegiant.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Profitability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follow the restructuring on the ULCC business model.</a:t>
            </a:r>
          </a:p>
        </p:txBody>
      </p:sp>
    </p:spTree>
    <p:extLst>
      <p:ext uri="{BB962C8B-B14F-4D97-AF65-F5344CB8AC3E}">
        <p14:creationId xmlns:p14="http://schemas.microsoft.com/office/powerpoint/2010/main" val="2746184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 two: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ULCC strategy adoption is a jackpot to the company.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seizes costs not by reducing profits but by adding additional seats as possible in the planes.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very ideal because when the management decides on reconfiguring Sun Country’s fleet, a relatively much time would be taken but reducing unit costs is straightforward.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323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 three: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>
            <a:solidFill>
              <a:schemeClr val="bg2"/>
            </a:solidFill>
          </a:ln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Ultra-low-cost carriers are key notes as they work really good fees for the use of amenities of high cost such as agent-assisted check-in and reservation call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despises high costs because demand is inversely proportional to price. As a result, Delta can prod customers to embrace self-service mechanisms so that cost can be reduced.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include online booking, printing a pass board at their convenience, etc.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833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 Four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Going to a different route can really work out for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Positioning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itself like other companies in a premium brand, would see the company’s market grow.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Although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a strategy needs a full potential to work out, it is promising.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5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Bowen, D. E., &amp; Lawler, E. E. (2011). The empowerment of service workers: What, why, how, and when.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Sloan management review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(3), 31.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Fang, H.,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Kotlar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E., Chrisman, J. J., &amp;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(2018). The pursuit of international opportunities in family firms: Generational differences and the role of knowledge‐based resources. 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Globl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ategy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(1), 136-157.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Sun, L., &amp; Reed, M.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(2016). Impacts of free trade agreements on agricultural trade creation and trade diversion. </a:t>
            </a:r>
            <a:r>
              <a:rPr lang="en-US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American Journal of Agricultural Economics</a:t>
            </a:r>
            <a:r>
              <a:rPr lang="en-US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r>
              <a:rPr lang="en-US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(5), 1351-1363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229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348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Market Analysis</vt:lpstr>
      <vt:lpstr>Recommendation one: </vt:lpstr>
      <vt:lpstr>Recommendation two: </vt:lpstr>
      <vt:lpstr>Recommendation three:</vt:lpstr>
      <vt:lpstr>Recommendation Four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Mulwa</dc:creator>
  <cp:lastModifiedBy>James Mulwa</cp:lastModifiedBy>
  <cp:revision>3</cp:revision>
  <dcterms:created xsi:type="dcterms:W3CDTF">2018-05-05T12:34:36Z</dcterms:created>
  <dcterms:modified xsi:type="dcterms:W3CDTF">2018-05-05T13:02:34Z</dcterms:modified>
</cp:coreProperties>
</file>